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6"/>
  </p:notesMasterIdLst>
  <p:sldIdLst>
    <p:sldId id="284" r:id="rId2"/>
    <p:sldId id="298" r:id="rId3"/>
    <p:sldId id="296" r:id="rId4"/>
    <p:sldId id="285" r:id="rId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9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8" autoAdjust="0"/>
    <p:restoredTop sz="96237" autoAdjust="0"/>
  </p:normalViewPr>
  <p:slideViewPr>
    <p:cSldViewPr>
      <p:cViewPr>
        <p:scale>
          <a:sx n="89" d="100"/>
          <a:sy n="89" d="100"/>
        </p:scale>
        <p:origin x="-87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33929-EDE7-445F-B52F-027C09BE2E1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C9204-E461-4DCA-A7A9-94B6878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0231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2690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0681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9767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82427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3897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0021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602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4600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0037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7249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5363-077D-46A8-BC22-14EF5AC197EF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0C82-33B2-43B5-B0A3-26D5ECB8AEB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2466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My%20Music\a.wav" TargetMode="External"/><Relationship Id="rId1" Type="http://schemas.openxmlformats.org/officeDocument/2006/relationships/audio" Target="file:///C:\My%20Documents\My%20Music\dem%20sao%20ngan.wav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76672"/>
            <a:ext cx="8712968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u="sng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b="1" u="sng" cap="none" spc="5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u="sng" cap="none" spc="5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5400" b="1" u="sng" spc="5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b="1" u="sng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105835"/>
            <a:ext cx="7391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vi-VN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ĐỌC NHẠC SỐ 3</a:t>
            </a:r>
          </a:p>
          <a:p>
            <a:pPr>
              <a:defRPr/>
            </a:pPr>
            <a:endParaRPr lang="en-US" altLang="vi-VN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42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7539"/>
    </mc:Choice>
    <mc:Fallback>
      <p:transition spd="slow" advTm="275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Admin\Desktop\Hình nền P.P\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5400"/>
            <a:ext cx="9144000" cy="2514600"/>
            <a:chOff x="419100" y="2057400"/>
            <a:chExt cx="8305800" cy="2514600"/>
          </a:xfrm>
        </p:grpSpPr>
        <p:pic>
          <p:nvPicPr>
            <p:cNvPr id="9223" name="Picture 2" descr="C:\Users\Admin\Desktop\Gam đô trưởng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100" y="2057400"/>
              <a:ext cx="8305800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TextBox 3"/>
            <p:cNvSpPr txBox="1">
              <a:spLocks noChangeArrowheads="1"/>
            </p:cNvSpPr>
            <p:nvPr/>
          </p:nvSpPr>
          <p:spPr bwMode="auto">
            <a:xfrm>
              <a:off x="609600" y="3581400"/>
              <a:ext cx="78486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000">
                  <a:latin typeface="Times New Roman" pitchFamily="18" charset="0"/>
                  <a:cs typeface="Times New Roman" pitchFamily="18" charset="0"/>
                </a:rPr>
                <a:t>   Đô     Rê     Mi     Pha    Son    La     Si       Đô</a:t>
              </a:r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-76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GAM ĐÔ TRƯỞNG</a:t>
            </a:r>
          </a:p>
        </p:txBody>
      </p:sp>
      <p:pic>
        <p:nvPicPr>
          <p:cNvPr id="9221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03438"/>
            <a:ext cx="3562350" cy="496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2"/>
          <p:cNvSpPr txBox="1">
            <a:spLocks noChangeArrowheads="1"/>
          </p:cNvSpPr>
          <p:nvPr/>
        </p:nvSpPr>
        <p:spPr bwMode="auto">
          <a:xfrm>
            <a:off x="4419600" y="2971800"/>
            <a:ext cx="3581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</a:rPr>
              <a:t>Đọc nhạc bằng kí hiệu bàn tay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Bai Canh en tuoi tho"/>
          <p:cNvPicPr>
            <a:picLocks noChangeAspect="1" noChangeArrowheads="1"/>
          </p:cNvPicPr>
          <p:nvPr/>
        </p:nvPicPr>
        <p:blipFill>
          <a:blip r:embed="rId2"/>
          <a:srcRect l="2632" r="1315" b="342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dem sao ngan.wav">
            <a:hlinkClick r:id="" action="ppaction://media"/>
            <a:extLst>
              <a:ext uri="{FF2B5EF4-FFF2-40B4-BE49-F238E27FC236}">
                <a16:creationId xmlns:a16="http://schemas.microsoft.com/office/drawing/2014/main" xmlns="" id="{33E545BD-9062-48B7-BE24-076CFF60170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a.wav">
            <a:hlinkClick r:id="" action="ppaction://media"/>
            <a:extLst>
              <a:ext uri="{FF2B5EF4-FFF2-40B4-BE49-F238E27FC236}">
                <a16:creationId xmlns:a16="http://schemas.microsoft.com/office/drawing/2014/main" xmlns="" id="{B7F425F5-1753-4164-91E9-71C7B77AA99F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>
            <a:extLst>
              <a:ext uri="{FF2B5EF4-FFF2-40B4-BE49-F238E27FC236}">
                <a16:creationId xmlns:a16="http://schemas.microsoft.com/office/drawing/2014/main" xmlns="" id="{898B1E35-BA9E-43E3-938D-1384CDA8D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43200"/>
            <a:ext cx="6680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Tx/>
              <a:buChar char="-"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Latin.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eaLnBrk="1" hangingPunct="1">
              <a:buFontTx/>
              <a:buChar char="-"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9906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Dặn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dò</a:t>
            </a:r>
            <a:r>
              <a:rPr lang="en-US" sz="5400" u="sng" dirty="0" smtClean="0">
                <a:solidFill>
                  <a:srgbClr val="FF0000"/>
                </a:solidFill>
              </a:rPr>
              <a:t>:</a:t>
            </a:r>
            <a:endParaRPr lang="en-US" sz="5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67479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2031</TotalTime>
  <Words>53</Words>
  <Application>Microsoft Office PowerPoint</Application>
  <PresentationFormat>On-screen Show (4:3)</PresentationFormat>
  <Paragraphs>10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6:  Ôn bài hát: Tiếng chuông và ngọn cờ Lý thuyết âm nhạc: Kí hiệu cơ bản bằng chữ cái Đọc nhạc: Bài đọc nhạc số 2</dc:title>
  <dc:creator>Asus</dc:creator>
  <cp:lastModifiedBy>Admin</cp:lastModifiedBy>
  <cp:revision>101</cp:revision>
  <dcterms:created xsi:type="dcterms:W3CDTF">2021-07-29T08:55:24Z</dcterms:created>
  <dcterms:modified xsi:type="dcterms:W3CDTF">2022-03-21T15:31:50Z</dcterms:modified>
</cp:coreProperties>
</file>