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notesMasterIdLst>
    <p:notesMasterId r:id="rId6"/>
  </p:notesMasterIdLst>
  <p:sldIdLst>
    <p:sldId id="284" r:id="rId2"/>
    <p:sldId id="298" r:id="rId3"/>
    <p:sldId id="296" r:id="rId4"/>
    <p:sldId id="285" r:id="rId5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F96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38" autoAdjust="0"/>
    <p:restoredTop sz="96237" autoAdjust="0"/>
  </p:normalViewPr>
  <p:slideViewPr>
    <p:cSldViewPr>
      <p:cViewPr>
        <p:scale>
          <a:sx n="89" d="100"/>
          <a:sy n="89" d="100"/>
        </p:scale>
        <p:origin x="-876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33929-EDE7-445F-B52F-027C09BE2E15}" type="datetimeFigureOut">
              <a:rPr lang="en-US" smtClean="0"/>
              <a:pPr/>
              <a:t>3/21/2022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C9204-E461-4DCA-A7A9-94B687839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5363-077D-46A8-BC22-14EF5AC197EF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0C82-33B2-43B5-B0A3-26D5ECB8AEB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602314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5363-077D-46A8-BC22-14EF5AC197EF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0C82-33B2-43B5-B0A3-26D5ECB8AEB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92690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5363-077D-46A8-BC22-14EF5AC197EF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0C82-33B2-43B5-B0A3-26D5ECB8AEB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506811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5363-077D-46A8-BC22-14EF5AC197EF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0C82-33B2-43B5-B0A3-26D5ECB8AEB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69767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5363-077D-46A8-BC22-14EF5AC197EF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0C82-33B2-43B5-B0A3-26D5ECB8AEB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824276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5363-077D-46A8-BC22-14EF5AC197EF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0C82-33B2-43B5-B0A3-26D5ECB8AEB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438973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5363-077D-46A8-BC22-14EF5AC197EF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0C82-33B2-43B5-B0A3-26D5ECB8AEB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400211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5363-077D-46A8-BC22-14EF5AC197EF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0C82-33B2-43B5-B0A3-26D5ECB8AEB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460207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5363-077D-46A8-BC22-14EF5AC197EF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0C82-33B2-43B5-B0A3-26D5ECB8AEB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34600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5363-077D-46A8-BC22-14EF5AC197EF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0C82-33B2-43B5-B0A3-26D5ECB8AEB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300371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5363-077D-46A8-BC22-14EF5AC197EF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0C82-33B2-43B5-B0A3-26D5ECB8AEB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72498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75363-077D-46A8-BC22-14EF5AC197EF}" type="datetimeFigureOut">
              <a:rPr lang="vi-VN" smtClean="0"/>
              <a:pPr/>
              <a:t>21/03/2022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30C82-33B2-43B5-B0A3-26D5ECB8AEB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42466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My%20Documents\My%20Music\a.wav" TargetMode="External"/><Relationship Id="rId1" Type="http://schemas.openxmlformats.org/officeDocument/2006/relationships/audio" Target="file:///C:\My%20Documents\My%20Music\dem%20sao%20ngan.wav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76672"/>
            <a:ext cx="8712968" cy="24929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endParaRPr lang="en-US" sz="5400" b="1" cap="none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b="1" u="sng" cap="none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5400" b="1" u="sng" cap="none" spc="5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u="sng" cap="none" spc="5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5400" b="1" u="sng" spc="5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5400" b="1" u="sng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48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0" y="3105835"/>
            <a:ext cx="73914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vi-VN" sz="60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 ĐỌC NHẠC SỐ 3</a:t>
            </a:r>
          </a:p>
          <a:p>
            <a:pPr>
              <a:defRPr/>
            </a:pPr>
            <a:endParaRPr lang="en-US" altLang="vi-VN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1426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7539"/>
    </mc:Choice>
    <mc:Fallback>
      <p:transition spd="slow" advTm="2753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C:\Users\Admin\Desktop\Hình nền P.P\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25400"/>
            <a:ext cx="9144000" cy="2514600"/>
            <a:chOff x="419100" y="2057400"/>
            <a:chExt cx="8305800" cy="2514600"/>
          </a:xfrm>
        </p:grpSpPr>
        <p:pic>
          <p:nvPicPr>
            <p:cNvPr id="9223" name="Picture 2" descr="C:\Users\Admin\Desktop\Gam đô trưởng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9100" y="2057400"/>
              <a:ext cx="8305800" cy="2514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4" name="TextBox 3"/>
            <p:cNvSpPr txBox="1">
              <a:spLocks noChangeArrowheads="1"/>
            </p:cNvSpPr>
            <p:nvPr/>
          </p:nvSpPr>
          <p:spPr bwMode="auto">
            <a:xfrm>
              <a:off x="609600" y="3581400"/>
              <a:ext cx="7848600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3000">
                  <a:latin typeface="Times New Roman" pitchFamily="18" charset="0"/>
                  <a:cs typeface="Times New Roman" pitchFamily="18" charset="0"/>
                </a:rPr>
                <a:t>   Đô     Rê     Mi     Pha    Son    La     Si       Đô</a:t>
              </a:r>
            </a:p>
          </p:txBody>
        </p:sp>
      </p:grp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09800" y="-76200"/>
            <a:ext cx="434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GAM ĐÔ TRƯỞNG</a:t>
            </a:r>
          </a:p>
        </p:txBody>
      </p:sp>
      <p:pic>
        <p:nvPicPr>
          <p:cNvPr id="9221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103438"/>
            <a:ext cx="3562350" cy="496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TextBox 2"/>
          <p:cNvSpPr txBox="1">
            <a:spLocks noChangeArrowheads="1"/>
          </p:cNvSpPr>
          <p:nvPr/>
        </p:nvSpPr>
        <p:spPr bwMode="auto">
          <a:xfrm>
            <a:off x="4419600" y="2971800"/>
            <a:ext cx="3581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4800">
                <a:solidFill>
                  <a:srgbClr val="FF0000"/>
                </a:solidFill>
              </a:rPr>
              <a:t>Đọc nhạc bằng kí hiệu bàn tay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Bai Canh en tuoi tho"/>
          <p:cNvPicPr>
            <a:picLocks noChangeAspect="1" noChangeArrowheads="1"/>
          </p:cNvPicPr>
          <p:nvPr/>
        </p:nvPicPr>
        <p:blipFill>
          <a:blip r:embed="rId2"/>
          <a:srcRect l="2632" r="1315" b="3424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5240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dem sao ngan.wav">
            <a:hlinkClick r:id="" action="ppaction://media"/>
            <a:extLst>
              <a:ext uri="{FF2B5EF4-FFF2-40B4-BE49-F238E27FC236}">
                <a16:creationId xmlns:a16="http://schemas.microsoft.com/office/drawing/2014/main" xmlns="" id="{33E545BD-9062-48B7-BE24-076CFF601709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7818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a.wav">
            <a:hlinkClick r:id="" action="ppaction://media"/>
            <a:extLst>
              <a:ext uri="{FF2B5EF4-FFF2-40B4-BE49-F238E27FC236}">
                <a16:creationId xmlns:a16="http://schemas.microsoft.com/office/drawing/2014/main" xmlns="" id="{B7F425F5-1753-4164-91E9-71C7B77AA99F}"/>
              </a:ext>
            </a:extLst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67800" y="6781800"/>
            <a:ext cx="762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Text Box 5">
            <a:extLst>
              <a:ext uri="{FF2B5EF4-FFF2-40B4-BE49-F238E27FC236}">
                <a16:creationId xmlns:a16="http://schemas.microsoft.com/office/drawing/2014/main" xmlns="" id="{898B1E35-BA9E-43E3-938D-1384CDA8D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743200"/>
            <a:ext cx="6680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eaLnBrk="1" hangingPunct="1">
              <a:buFontTx/>
              <a:buChar char="-"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Latin.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eaLnBrk="1" hangingPunct="1">
              <a:buFontTx/>
              <a:buChar char="-"/>
            </a:pP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ài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990600"/>
            <a:ext cx="350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u="sng" dirty="0" err="1" smtClean="0">
                <a:solidFill>
                  <a:srgbClr val="FF0000"/>
                </a:solidFill>
              </a:rPr>
              <a:t>Dặn</a:t>
            </a:r>
            <a:r>
              <a:rPr lang="en-US" sz="5400" u="sng" dirty="0" smtClean="0">
                <a:solidFill>
                  <a:srgbClr val="FF0000"/>
                </a:solidFill>
              </a:rPr>
              <a:t> </a:t>
            </a:r>
            <a:r>
              <a:rPr lang="en-US" sz="5400" u="sng" dirty="0" err="1" smtClean="0">
                <a:solidFill>
                  <a:srgbClr val="FF0000"/>
                </a:solidFill>
              </a:rPr>
              <a:t>dò</a:t>
            </a:r>
            <a:r>
              <a:rPr lang="en-US" sz="5400" u="sng" dirty="0" smtClean="0">
                <a:solidFill>
                  <a:srgbClr val="FF0000"/>
                </a:solidFill>
              </a:rPr>
              <a:t>:</a:t>
            </a:r>
            <a:endParaRPr lang="en-US" sz="5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1674796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2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29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9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290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2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122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91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291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2031</TotalTime>
  <Words>53</Words>
  <Application>Microsoft Office PowerPoint</Application>
  <PresentationFormat>On-screen Show (4:3)</PresentationFormat>
  <Paragraphs>10</Paragraphs>
  <Slides>4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6:  Ôn bài hát: Tiếng chuông và ngọn cờ Lý thuyết âm nhạc: Kí hiệu cơ bản bằng chữ cái Đọc nhạc: Bài đọc nhạc số 2</dc:title>
  <dc:creator>Asus</dc:creator>
  <cp:lastModifiedBy>Admin</cp:lastModifiedBy>
  <cp:revision>101</cp:revision>
  <dcterms:created xsi:type="dcterms:W3CDTF">2021-07-29T08:55:24Z</dcterms:created>
  <dcterms:modified xsi:type="dcterms:W3CDTF">2022-03-21T15:31:50Z</dcterms:modified>
</cp:coreProperties>
</file>